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7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76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16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8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1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67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1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12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9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44775-BA0F-A948-8545-B4FE003FEB6F}" type="datetimeFigureOut">
              <a:rPr lang="en-US" smtClean="0"/>
              <a:t>11/9/15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9DBF-ADFE-1E4A-BECC-D28976256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UnAXKuX1Q-c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-_TklvJC5a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1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#9</a:t>
            </a:r>
            <a:endParaRPr lang="en-US" dirty="0"/>
          </a:p>
        </p:txBody>
      </p:sp>
      <p:pic>
        <p:nvPicPr>
          <p:cNvPr id="4" name="Content Placeholder 3" descr="IMG_645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>
          <a:xfrm>
            <a:off x="1846413" y="1411720"/>
            <a:ext cx="5714876" cy="3142962"/>
          </a:xfrm>
        </p:spPr>
      </p:pic>
    </p:spTree>
    <p:extLst>
      <p:ext uri="{BB962C8B-B14F-4D97-AF65-F5344CB8AC3E}">
        <p14:creationId xmlns:p14="http://schemas.microsoft.com/office/powerpoint/2010/main" val="100549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#10</a:t>
            </a:r>
            <a:endParaRPr lang="en-US" dirty="0"/>
          </a:p>
        </p:txBody>
      </p:sp>
      <p:pic>
        <p:nvPicPr>
          <p:cNvPr id="4" name="Content Placeholder 3" descr="imgres-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b="8678"/>
          <a:stretch>
            <a:fillRect/>
          </a:stretch>
        </p:blipFill>
        <p:spPr>
          <a:xfrm>
            <a:off x="4083295" y="1417638"/>
            <a:ext cx="4603505" cy="2531750"/>
          </a:xfrm>
        </p:spPr>
      </p:pic>
      <p:pic>
        <p:nvPicPr>
          <p:cNvPr id="6" name="Picture 5" descr="imgres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5" y="1735721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48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#1</a:t>
            </a:r>
            <a:endParaRPr lang="en-US" dirty="0"/>
          </a:p>
        </p:txBody>
      </p:sp>
      <p:pic>
        <p:nvPicPr>
          <p:cNvPr id="4" name="Content Placeholder 3" descr="imgres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2362406" y="1417638"/>
            <a:ext cx="4524122" cy="2488093"/>
          </a:xfrm>
        </p:spPr>
      </p:pic>
    </p:spTree>
    <p:extLst>
      <p:ext uri="{BB962C8B-B14F-4D97-AF65-F5344CB8AC3E}">
        <p14:creationId xmlns:p14="http://schemas.microsoft.com/office/powerpoint/2010/main" val="20732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https://youtu.be/UnAXKuX1Q-c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4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pic>
        <p:nvPicPr>
          <p:cNvPr id="4" name="Content Placeholder 3" descr="imgres-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24"/>
          <a:stretch/>
        </p:blipFill>
        <p:spPr>
          <a:xfrm>
            <a:off x="654915" y="2698555"/>
            <a:ext cx="4048564" cy="4159445"/>
          </a:xfrm>
        </p:spPr>
      </p:pic>
    </p:spTree>
    <p:extLst>
      <p:ext uri="{BB962C8B-B14F-4D97-AF65-F5344CB8AC3E}">
        <p14:creationId xmlns:p14="http://schemas.microsoft.com/office/powerpoint/2010/main" val="38993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pic>
        <p:nvPicPr>
          <p:cNvPr id="4" name="Content Placeholder 3" descr="imgres-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4" b="18574"/>
          <a:stretch>
            <a:fillRect/>
          </a:stretch>
        </p:blipFill>
        <p:spPr>
          <a:xfrm>
            <a:off x="2124256" y="1417638"/>
            <a:ext cx="5258420" cy="2891928"/>
          </a:xfrm>
        </p:spPr>
      </p:pic>
    </p:spTree>
    <p:extLst>
      <p:ext uri="{BB962C8B-B14F-4D97-AF65-F5344CB8AC3E}">
        <p14:creationId xmlns:p14="http://schemas.microsoft.com/office/powerpoint/2010/main" val="26238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https://youtu.be/-_TklvJC5aE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7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youtu.be</a:t>
            </a:r>
            <a:r>
              <a:rPr lang="en-US" dirty="0" smtClean="0"/>
              <a:t>/</a:t>
            </a:r>
            <a:r>
              <a:rPr lang="en-US" dirty="0" err="1" smtClean="0"/>
              <a:t>ZPgLVhrkUsw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30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#7</a:t>
            </a:r>
            <a:endParaRPr lang="en-US" dirty="0"/>
          </a:p>
        </p:txBody>
      </p:sp>
      <p:pic>
        <p:nvPicPr>
          <p:cNvPr id="4" name="Content Placeholder 3" descr="imgres-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8" b="31768"/>
          <a:stretch>
            <a:fillRect/>
          </a:stretch>
        </p:blipFill>
        <p:spPr>
          <a:xfrm>
            <a:off x="1032732" y="1417638"/>
            <a:ext cx="3551672" cy="1953283"/>
          </a:xfrm>
        </p:spPr>
      </p:pic>
      <p:pic>
        <p:nvPicPr>
          <p:cNvPr id="5" name="Picture 4" descr="imgres-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758" y="1417638"/>
            <a:ext cx="2742525" cy="204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818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8</a:t>
            </a:r>
            <a:endParaRPr lang="en-US" dirty="0"/>
          </a:p>
        </p:txBody>
      </p:sp>
      <p:pic>
        <p:nvPicPr>
          <p:cNvPr id="4" name="Content Placeholder 3" descr="imgres-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9" b="13289"/>
          <a:stretch>
            <a:fillRect/>
          </a:stretch>
        </p:blipFill>
        <p:spPr>
          <a:xfrm>
            <a:off x="2580339" y="1455583"/>
            <a:ext cx="4246279" cy="2335290"/>
          </a:xfrm>
        </p:spPr>
      </p:pic>
    </p:spTree>
    <p:extLst>
      <p:ext uri="{BB962C8B-B14F-4D97-AF65-F5344CB8AC3E}">
        <p14:creationId xmlns:p14="http://schemas.microsoft.com/office/powerpoint/2010/main" val="2414646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44</Words>
  <Application>Microsoft Macintosh PowerPoint</Application>
  <PresentationFormat>On-screen Show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#1</vt:lpstr>
      <vt:lpstr>#2</vt:lpstr>
      <vt:lpstr>#3</vt:lpstr>
      <vt:lpstr>#4</vt:lpstr>
      <vt:lpstr>#5</vt:lpstr>
      <vt:lpstr>#6</vt:lpstr>
      <vt:lpstr>#7</vt:lpstr>
      <vt:lpstr># 8</vt:lpstr>
      <vt:lpstr>#9</vt:lpstr>
      <vt:lpstr>#10</vt:lpstr>
    </vt:vector>
  </TitlesOfParts>
  <Company>Parma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Parma  City School District</dc:creator>
  <cp:lastModifiedBy>Parma  City School District</cp:lastModifiedBy>
  <cp:revision>3</cp:revision>
  <dcterms:created xsi:type="dcterms:W3CDTF">2015-11-05T12:27:00Z</dcterms:created>
  <dcterms:modified xsi:type="dcterms:W3CDTF">2015-11-09T12:06:56Z</dcterms:modified>
</cp:coreProperties>
</file>