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22" r:id="rId3"/>
    <p:sldId id="324" r:id="rId4"/>
    <p:sldId id="330" r:id="rId5"/>
    <p:sldId id="314" r:id="rId6"/>
    <p:sldId id="31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A976D-D374-1040-9F17-F655648E5555}" type="datetimeFigureOut">
              <a:rPr lang="en-US" smtClean="0"/>
              <a:t>9/2/16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FAD45-DE12-7D4E-A18D-10C9CC1BB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32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58C53-F79E-7D4C-ADD7-DFDEB5BFF807}" type="datetimeFigureOut">
              <a:rPr lang="en-US" smtClean="0"/>
              <a:t>9/2/16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3C2FF-0FE2-774B-BA5D-2381A74A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6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075" y="1921341"/>
            <a:ext cx="7157865" cy="102266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400" dirty="0" smtClean="0"/>
              <a:t>Observational Investigations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30220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 makes an observation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41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Hurricane Irene trees down- r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81" y="1191886"/>
            <a:ext cx="7176878" cy="47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3962" y="340017"/>
            <a:ext cx="84142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What might have caused the tree damage?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412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61424"/>
          </a:xfrm>
        </p:spPr>
        <p:txBody>
          <a:bodyPr/>
          <a:lstStyle/>
          <a:p>
            <a:r>
              <a:rPr lang="en-US" sz="3600" dirty="0" smtClean="0"/>
              <a:t>Observations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06451"/>
            <a:ext cx="8042276" cy="5384589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Observation: using </a:t>
            </a:r>
            <a:r>
              <a:rPr lang="en-US" sz="3800" dirty="0"/>
              <a:t>what you see, feel, taste, hear, or smell to gather information about the world around </a:t>
            </a:r>
            <a:r>
              <a:rPr lang="en-US" sz="3800" dirty="0" smtClean="0"/>
              <a:t>you</a:t>
            </a:r>
            <a:endParaRPr lang="en-US" sz="3800" dirty="0"/>
          </a:p>
          <a:p>
            <a:r>
              <a:rPr lang="en-US" sz="3800" dirty="0"/>
              <a:t>Scientists use observations to describe what they </a:t>
            </a:r>
            <a:r>
              <a:rPr lang="en-US" sz="3800" dirty="0" smtClean="0"/>
              <a:t>experience</a:t>
            </a:r>
            <a:endParaRPr lang="en-US" sz="3800" dirty="0"/>
          </a:p>
          <a:p>
            <a:r>
              <a:rPr lang="en-US" sz="3800" dirty="0"/>
              <a:t>Scientists </a:t>
            </a:r>
            <a:r>
              <a:rPr lang="en-US" sz="3800" dirty="0" smtClean="0"/>
              <a:t>make &amp; </a:t>
            </a:r>
            <a:r>
              <a:rPr lang="en-US" sz="3800" dirty="0"/>
              <a:t>record observations with </a:t>
            </a:r>
            <a:r>
              <a:rPr lang="en-US" sz="3800" dirty="0" smtClean="0"/>
              <a:t>care</a:t>
            </a:r>
            <a:endParaRPr lang="en-US" sz="3800" dirty="0"/>
          </a:p>
          <a:p>
            <a:r>
              <a:rPr lang="en-US" sz="3800" dirty="0"/>
              <a:t>Scientists often use tools to extend or enhance their </a:t>
            </a:r>
            <a:r>
              <a:rPr lang="en-US" sz="3800" dirty="0" smtClean="0"/>
              <a:t>observations</a:t>
            </a:r>
            <a:endParaRPr lang="en-US" sz="3800" dirty="0"/>
          </a:p>
          <a:p>
            <a:r>
              <a:rPr lang="en-US" sz="3800" dirty="0"/>
              <a:t>Scientists test their ideas against </a:t>
            </a:r>
            <a:r>
              <a:rPr lang="en-US" sz="3800" dirty="0" smtClean="0"/>
              <a:t>observations</a:t>
            </a:r>
            <a:endParaRPr lang="en-US" sz="3800" dirty="0"/>
          </a:p>
          <a:p>
            <a:r>
              <a:rPr lang="en-US" sz="3800" i="1" dirty="0"/>
              <a:t>YET… observations are not enough!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02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dows_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5086" y="1313689"/>
            <a:ext cx="8506496" cy="55421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086" y="107575"/>
            <a:ext cx="8506496" cy="873759"/>
          </a:xfrm>
        </p:spPr>
        <p:txBody>
          <a:bodyPr/>
          <a:lstStyle/>
          <a:p>
            <a:r>
              <a:rPr lang="en-US" sz="2800" dirty="0"/>
              <a:t>What characteristics of shadows do you notice</a:t>
            </a:r>
            <a:r>
              <a:rPr lang="en-US" sz="2800" dirty="0" smtClean="0"/>
              <a:t>?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7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dows_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5086" y="1313689"/>
            <a:ext cx="8506496" cy="55421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086" y="107575"/>
            <a:ext cx="8506496" cy="1162347"/>
          </a:xfrm>
        </p:spPr>
        <p:txBody>
          <a:bodyPr/>
          <a:lstStyle/>
          <a:p>
            <a:r>
              <a:rPr lang="en-US" sz="2800" dirty="0" smtClean="0"/>
              <a:t>In what direction do you think the sun is?  </a:t>
            </a:r>
            <a:br>
              <a:rPr lang="en-US" sz="2800" dirty="0" smtClean="0"/>
            </a:br>
            <a:r>
              <a:rPr lang="en-US" sz="2800" dirty="0" smtClean="0"/>
              <a:t>How high might it be in the sky?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91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2122</TotalTime>
  <Words>97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   Observational Investigations</vt:lpstr>
      <vt:lpstr>What do you think makes an observation GOOD?</vt:lpstr>
      <vt:lpstr>PowerPoint Presentation</vt:lpstr>
      <vt:lpstr>Observations</vt:lpstr>
      <vt:lpstr>What characteristics of shadows do you notice?  </vt:lpstr>
      <vt:lpstr>In what direction do you think the sun is?   How high might it be in the sky?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3:  Rocks Investigation, continued  Technology for Science Teaching</dc:title>
  <dc:creator>Bridget Mulvey</dc:creator>
  <cp:lastModifiedBy>Parma  City School District</cp:lastModifiedBy>
  <cp:revision>206</cp:revision>
  <cp:lastPrinted>2014-07-08T11:28:17Z</cp:lastPrinted>
  <dcterms:created xsi:type="dcterms:W3CDTF">2013-09-07T18:52:47Z</dcterms:created>
  <dcterms:modified xsi:type="dcterms:W3CDTF">2016-09-02T11:48:40Z</dcterms:modified>
</cp:coreProperties>
</file>