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1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9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6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1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3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0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3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8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0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D6E4-4D12-6E47-9DF6-7E6E94220A1D}" type="datetimeFigureOut">
              <a:rPr lang="en-US" smtClean="0"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E50B5-6A9D-C14F-BB01-D869683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0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693"/>
            <a:ext cx="7772400" cy="1470025"/>
          </a:xfrm>
        </p:spPr>
        <p:txBody>
          <a:bodyPr/>
          <a:lstStyle/>
          <a:p>
            <a:r>
              <a:rPr lang="en-US" dirty="0" smtClean="0"/>
              <a:t>What does my graph need?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6717"/>
            <a:ext cx="6400800" cy="36766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Data on the graph</a:t>
            </a:r>
          </a:p>
          <a:p>
            <a:pPr marL="514350" indent="-514350">
              <a:buAutoNum type="arabicPeriod"/>
            </a:pPr>
            <a:r>
              <a:rPr lang="en-US" dirty="0" smtClean="0"/>
              <a:t>X-axis labeled correctly </a:t>
            </a:r>
          </a:p>
          <a:p>
            <a:pPr marL="514350" indent="-514350">
              <a:buAutoNum type="arabicPeriod"/>
            </a:pPr>
            <a:r>
              <a:rPr lang="en-US" dirty="0" smtClean="0"/>
              <a:t>Y-axis labeled correctly</a:t>
            </a:r>
          </a:p>
          <a:p>
            <a:pPr marL="514350" indent="-514350">
              <a:buAutoNum type="arabicPeriod"/>
            </a:pPr>
            <a:r>
              <a:rPr lang="en-US" dirty="0" smtClean="0"/>
              <a:t>Title</a:t>
            </a:r>
          </a:p>
          <a:p>
            <a:pPr marL="514350" indent="-514350">
              <a:buAutoNum type="arabicPeriod"/>
            </a:pPr>
            <a:r>
              <a:rPr lang="en-US" dirty="0" smtClean="0"/>
              <a:t>Line of best fit </a:t>
            </a:r>
          </a:p>
          <a:p>
            <a:endParaRPr lang="en-US" dirty="0" smtClean="0"/>
          </a:p>
          <a:p>
            <a:r>
              <a:rPr lang="en-US" dirty="0" smtClean="0"/>
              <a:t>Conclusion statement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4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326" y="17797"/>
            <a:ext cx="8229600" cy="1143000"/>
          </a:xfrm>
        </p:spPr>
        <p:txBody>
          <a:bodyPr/>
          <a:lstStyle/>
          <a:p>
            <a:r>
              <a:rPr lang="en-US" dirty="0" smtClean="0"/>
              <a:t>Conclusion Statement</a:t>
            </a:r>
            <a:endParaRPr lang="en-US" dirty="0"/>
          </a:p>
        </p:txBody>
      </p:sp>
      <p:pic>
        <p:nvPicPr>
          <p:cNvPr id="6" name="Picture 5" descr="Screen Shot 2016-09-07 at 7.43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390" y="977900"/>
            <a:ext cx="6451600" cy="588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7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133693"/>
              </p:ext>
            </p:extLst>
          </p:nvPr>
        </p:nvGraphicFramePr>
        <p:xfrm>
          <a:off x="828242" y="1577550"/>
          <a:ext cx="3110494" cy="4372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247"/>
                <a:gridCol w="1555247"/>
              </a:tblGrid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55241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2134761"/>
              </p:ext>
            </p:extLst>
          </p:nvPr>
        </p:nvGraphicFramePr>
        <p:xfrm>
          <a:off x="4805208" y="1577550"/>
          <a:ext cx="3110494" cy="43725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5247"/>
                <a:gridCol w="1555247"/>
              </a:tblGrid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Speed (m/s)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552414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545739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8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9-07 at 7.45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80" y="192285"/>
            <a:ext cx="6508412" cy="666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1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76</Words>
  <Application>Microsoft Macintosh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does my graph need? </vt:lpstr>
      <vt:lpstr>Conclusion Statement</vt:lpstr>
      <vt:lpstr>Data</vt:lpstr>
      <vt:lpstr>PowerPoint Presentation</vt:lpstr>
    </vt:vector>
  </TitlesOfParts>
  <Company>Parma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my graph need? </dc:title>
  <dc:creator>Parma  City School District</dc:creator>
  <cp:lastModifiedBy>Parma  City School District</cp:lastModifiedBy>
  <cp:revision>2</cp:revision>
  <dcterms:created xsi:type="dcterms:W3CDTF">2016-09-07T11:29:03Z</dcterms:created>
  <dcterms:modified xsi:type="dcterms:W3CDTF">2016-09-07T11:46:05Z</dcterms:modified>
</cp:coreProperties>
</file>