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40639" marR="40639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1pPr>
    <a:lvl2pPr marL="40639" marR="40639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2pPr>
    <a:lvl3pPr marL="40639" marR="40639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3pPr>
    <a:lvl4pPr marL="40639" marR="40639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4pPr>
    <a:lvl5pPr marL="40639" marR="40639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5pPr>
    <a:lvl6pPr marL="40639" marR="40639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6pPr>
    <a:lvl7pPr marL="40639" marR="40639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7pPr>
    <a:lvl8pPr marL="40639" marR="40639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8pPr>
    <a:lvl9pPr marL="40639" marR="40639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" name="Shape 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7463966" y="6245225"/>
            <a:ext cx="312068" cy="29898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marL="0" marR="0" algn="ctr" defTabSz="584200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40639" marR="40639" indent="228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40639" marR="40639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40639" marR="40639" indent="685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40639" marR="40639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40639" marR="40639" indent="1143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40639" marR="40639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40639" marR="40639" indent="1600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40639" marR="40639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titleStyle>
    <p:bodyStyle>
      <a:lvl1pPr marL="383540" marR="40639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824411" marR="40639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1259839" marR="40639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17780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/>
            <a:r>
              <a:t>Bohr Diagrams and Lewis Dot Structures</a:t>
            </a:r>
          </a:p>
        </p:txBody>
      </p:sp>
      <p:sp>
        <p:nvSpPr>
          <p:cNvPr id="23" name="Shape 23"/>
          <p:cNvSpPr/>
          <p:nvPr>
            <p:ph type="body" sz="half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/>
          <a:p>
            <a:pPr marL="40639" indent="0" algn="ctr">
              <a:buClr>
                <a:srgbClr val="000000"/>
              </a:buClr>
              <a:buSzTx/>
              <a:buFont typeface="Arial"/>
              <a:buNone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2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3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Put it all together!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50240" indent="-609600">
              <a:buClr>
                <a:srgbClr val="000000"/>
              </a:buClr>
              <a:buFont typeface="Arial"/>
            </a:pPr>
            <a:r>
              <a:t>Draw the following diagrams for </a:t>
            </a:r>
            <a:r>
              <a:rPr b="1"/>
              <a:t>Al</a:t>
            </a:r>
          </a:p>
          <a:p>
            <a:pPr marL="650240" indent="-609600">
              <a:buClr>
                <a:srgbClr val="000000"/>
              </a:buClr>
              <a:buFont typeface="Arial"/>
              <a:buAutoNum type="alphaLcParenR" startAt="1"/>
            </a:pPr>
            <a:r>
              <a:t>Bohr Diagram</a:t>
            </a:r>
          </a:p>
          <a:p>
            <a:pPr marL="650240" indent="-609600">
              <a:buClr>
                <a:srgbClr val="000000"/>
              </a:buClr>
              <a:buFont typeface="Arial"/>
              <a:buAutoNum type="alphaLcParenR" startAt="1"/>
            </a:pPr>
            <a:r>
              <a:t>Lewis Dot Structure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Bohr Diagrams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824411" indent="-326571"/>
          </a:lstStyle>
          <a:p>
            <a:pPr/>
            <a:r>
              <a:t>-shows electrons in each energy level for that atom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1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eriodic%20table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0" y="1143000"/>
            <a:ext cx="6096001" cy="4572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2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3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Lewis Dot Structures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824411" indent="-326571"/>
          </a:lstStyle>
          <a:p>
            <a:pPr/>
            <a:r>
              <a:t>-shows only the valence electrons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1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eriodic%20table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0" y="1143000"/>
            <a:ext cx="6096001" cy="4572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